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63"/>
    <p:restoredTop sz="96512"/>
  </p:normalViewPr>
  <p:slideViewPr>
    <p:cSldViewPr snapToGrid="0">
      <p:cViewPr varScale="1">
        <p:scale>
          <a:sx n="89" d="100"/>
          <a:sy n="89" d="100"/>
        </p:scale>
        <p:origin x="17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0532B-BF6D-9C44-BDF2-5D32C6E5028D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D3F1C-4F5B-FD49-B12C-B08B5759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0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3F1C-4F5B-FD49-B12C-B08B57594D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53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3F1C-4F5B-FD49-B12C-B08B57594D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42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1/17/26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1/17/26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9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8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2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4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06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32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1/17/26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91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1/17/26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43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4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1/17/26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2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50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1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1/17/26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0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2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1/17/26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85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1/17/26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0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1/17/26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84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52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1/17/26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04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1/17/26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58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1/17/26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4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73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82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76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08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643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69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7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053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584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2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1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1/17/26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65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241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087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1/17/26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84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60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1/17/26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59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524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88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0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2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7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2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pegonzalez.es/eso-y-bachillerato/programacion-y-computacion-2o-bachillerato/tema-2-introduccion-a-la-programacio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0E41-FC72-5EED-577B-DBCDB5C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Data Types, Variables &amp; Type 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28F22-AB23-2A81-50BD-C9BC0BCC7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Presenter: Shubham Rawat</a:t>
            </a:r>
          </a:p>
        </p:txBody>
      </p:sp>
      <p:pic>
        <p:nvPicPr>
          <p:cNvPr id="7" name="Picture Placeholder 6" descr="A blue background with white text and icons&#10;&#10;AI-generated content may be incorrect.">
            <a:extLst>
              <a:ext uri="{FF2B5EF4-FFF2-40B4-BE49-F238E27FC236}">
                <a16:creationId xmlns:a16="http://schemas.microsoft.com/office/drawing/2014/main" id="{387FD6FC-1F43-82E3-9D0C-00746CE3E9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9551" b="29551"/>
          <a:stretch>
            <a:fillRect/>
          </a:stretch>
        </p:blipFill>
        <p:spPr bwMode="auto">
          <a:xfrm>
            <a:off x="0" y="0"/>
            <a:ext cx="12192000" cy="49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8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CF3F-5990-2A61-7EA7-5C331A11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5680576" cy="1132258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Session 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4895-2EC3-85F8-3D49-157B7BCC1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078602"/>
            <a:ext cx="5680576" cy="3434692"/>
          </a:xfrm>
        </p:spPr>
        <p:txBody>
          <a:bodyPr/>
          <a:lstStyle/>
          <a:p>
            <a:r>
              <a:rPr lang="en-US" dirty="0"/>
              <a:t>Understand variables and data types in Java</a:t>
            </a:r>
          </a:p>
          <a:p>
            <a:r>
              <a:rPr lang="en-US" dirty="0"/>
              <a:t>Differentiate Primitive vs Non-Primitive types</a:t>
            </a:r>
          </a:p>
          <a:p>
            <a:r>
              <a:rPr lang="en-US" dirty="0"/>
              <a:t>Perform type casting (widening &amp; narrowing)</a:t>
            </a:r>
          </a:p>
          <a:p>
            <a:r>
              <a:rPr lang="en-US" dirty="0"/>
              <a:t>Use wrapper classes and take input using Scanner</a:t>
            </a:r>
          </a:p>
        </p:txBody>
      </p:sp>
      <p:pic>
        <p:nvPicPr>
          <p:cNvPr id="9" name="Picture 8" descr="Woman reaching for book in library">
            <a:extLst>
              <a:ext uri="{FF2B5EF4-FFF2-40B4-BE49-F238E27FC236}">
                <a16:creationId xmlns:a16="http://schemas.microsoft.com/office/drawing/2014/main" id="{95BF7FD2-8779-7814-B475-BED06E8C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34" r="11994"/>
          <a:stretch>
            <a:fillRect/>
          </a:stretch>
        </p:blipFill>
        <p:spPr>
          <a:xfrm>
            <a:off x="6624917" y="0"/>
            <a:ext cx="5567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E7F2-E9EF-373A-558D-D52396689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681" y="548640"/>
            <a:ext cx="6245046" cy="1132258"/>
          </a:xfrm>
        </p:spPr>
        <p:txBody>
          <a:bodyPr>
            <a:noAutofit/>
          </a:bodyPr>
          <a:lstStyle/>
          <a:p>
            <a:r>
              <a:rPr lang="en-US" sz="4800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11C7-29D0-47DE-422C-98703E441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519" y="1715532"/>
            <a:ext cx="6255208" cy="4593828"/>
          </a:xfrm>
        </p:spPr>
        <p:txBody>
          <a:bodyPr>
            <a:normAutofit/>
          </a:bodyPr>
          <a:lstStyle/>
          <a:p>
            <a:r>
              <a:rPr lang="en-US" b="1" dirty="0"/>
              <a:t>Primitive types (byte, short, int, long, float, double, char, </a:t>
            </a:r>
            <a:r>
              <a:rPr lang="en-US" b="1" dirty="0" err="1"/>
              <a:t>boolean</a:t>
            </a:r>
            <a:r>
              <a:rPr lang="en-US" b="1" dirty="0"/>
              <a:t>)</a:t>
            </a:r>
            <a:endParaRPr lang="en-US" dirty="0"/>
          </a:p>
          <a:p>
            <a:r>
              <a:rPr lang="en-US" b="1" dirty="0"/>
              <a:t>Reference types</a:t>
            </a:r>
            <a:endParaRPr lang="en-US" dirty="0"/>
          </a:p>
          <a:p>
            <a:r>
              <a:rPr lang="en-US" b="1" dirty="0"/>
              <a:t>Memory allocation basics</a:t>
            </a:r>
            <a:endParaRPr lang="en-US" dirty="0"/>
          </a:p>
          <a:p>
            <a:r>
              <a:rPr lang="en-US" b="1" dirty="0"/>
              <a:t>Type casting (implicit &amp; explicit)</a:t>
            </a:r>
            <a:endParaRPr lang="en-US" dirty="0"/>
          </a:p>
          <a:p>
            <a:r>
              <a:rPr lang="en-US" b="1" dirty="0"/>
              <a:t>Wrapper classes</a:t>
            </a:r>
            <a:endParaRPr lang="en-US" dirty="0"/>
          </a:p>
          <a:p>
            <a:r>
              <a:rPr lang="en-US" b="1" dirty="0"/>
              <a:t>Taking user input through </a:t>
            </a:r>
            <a:r>
              <a:rPr lang="en-US" dirty="0"/>
              <a:t>Scanner</a:t>
            </a:r>
          </a:p>
        </p:txBody>
      </p:sp>
      <p:pic>
        <p:nvPicPr>
          <p:cNvPr id="6" name="Picture 5" descr="A computer chip with a logo&#10;&#10;AI-generated content may be incorrect.">
            <a:extLst>
              <a:ext uri="{FF2B5EF4-FFF2-40B4-BE49-F238E27FC236}">
                <a16:creationId xmlns:a16="http://schemas.microsoft.com/office/drawing/2014/main" id="{59C471CE-CBB1-2A4C-DF89-5CA4FE373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642" r="30118"/>
          <a:stretch>
            <a:fillRect/>
          </a:stretch>
        </p:blipFill>
        <p:spPr>
          <a:xfrm>
            <a:off x="-80683" y="-106922"/>
            <a:ext cx="5136776" cy="70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FD68729-687A-4807-C976-A816500CE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4247580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B91D-1C23-6368-82F5-01A8AE248E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8177" y="436761"/>
            <a:ext cx="8266176" cy="773475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What is a Variable?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D47964-C3B5-298F-9CC6-B77E7FA7B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77" y="1210236"/>
            <a:ext cx="6151223" cy="50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1090" rIns="0" bIns="11109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Variable = Named memory location used to store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A8E8E-96E7-BA39-8B8E-7936D1A4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244"/>
          <a:stretch>
            <a:fillRect/>
          </a:stretch>
        </p:blipFill>
        <p:spPr>
          <a:xfrm>
            <a:off x="478177" y="1983711"/>
            <a:ext cx="7718372" cy="2146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533973-126E-50D9-E661-7CCEDCE26CCD}"/>
              </a:ext>
            </a:extLst>
          </p:cNvPr>
          <p:cNvSpPr txBox="1"/>
          <p:nvPr/>
        </p:nvSpPr>
        <p:spPr>
          <a:xfrm>
            <a:off x="478177" y="4401878"/>
            <a:ext cx="56860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Rules for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Must start with letter, _ or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Cannot start with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spaces (use camelCase)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Keywords not allowed (int, class, etc.)</a:t>
            </a:r>
          </a:p>
        </p:txBody>
      </p:sp>
    </p:spTree>
    <p:extLst>
      <p:ext uri="{BB962C8B-B14F-4D97-AF65-F5344CB8AC3E}">
        <p14:creationId xmlns:p14="http://schemas.microsoft.com/office/powerpoint/2010/main" val="74478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FA5BE-298C-413F-23D7-EB471D8B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490D-7990-5401-78E1-4D8FB8810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798243" cy="4572000"/>
          </a:xfrm>
        </p:spPr>
        <p:txBody>
          <a:bodyPr anchor="b">
            <a:normAutofit/>
          </a:bodyPr>
          <a:lstStyle/>
          <a:p>
            <a:r>
              <a:rPr lang="en-US" dirty="0"/>
              <a:t>Data Types in Java</a:t>
            </a:r>
          </a:p>
        </p:txBody>
      </p:sp>
    </p:spTree>
    <p:extLst>
      <p:ext uri="{BB962C8B-B14F-4D97-AF65-F5344CB8AC3E}">
        <p14:creationId xmlns:p14="http://schemas.microsoft.com/office/powerpoint/2010/main" val="144176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D5DF-D988-98EC-614E-E53E7806B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09" y="482174"/>
            <a:ext cx="8467558" cy="704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Primitive Data Types (8 types)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EBB9EC-5879-34C4-D993-71E81869A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22" y="1376598"/>
            <a:ext cx="3573591" cy="24238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byte</a:t>
            </a:r>
            <a:r>
              <a:rPr lang="en-US" dirty="0"/>
              <a:t> (1 byte)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short</a:t>
            </a:r>
            <a:r>
              <a:rPr lang="en-US" dirty="0"/>
              <a:t> (2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int</a:t>
            </a:r>
            <a:r>
              <a:rPr lang="en-US" dirty="0"/>
              <a:t> (4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long</a:t>
            </a:r>
            <a:r>
              <a:rPr lang="en-US" dirty="0"/>
              <a:t> (8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float</a:t>
            </a:r>
            <a:r>
              <a:rPr lang="en-US" dirty="0"/>
              <a:t> (4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double</a:t>
            </a:r>
            <a:r>
              <a:rPr lang="en-US" dirty="0"/>
              <a:t> (8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char</a:t>
            </a:r>
            <a:r>
              <a:rPr lang="en-US" dirty="0"/>
              <a:t> (2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boolean</a:t>
            </a:r>
            <a:r>
              <a:rPr lang="en-US" dirty="0"/>
              <a:t> (true/false)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FB894-D063-3D57-8700-79E959D3FD12}"/>
              </a:ext>
            </a:extLst>
          </p:cNvPr>
          <p:cNvSpPr txBox="1"/>
          <p:nvPr/>
        </p:nvSpPr>
        <p:spPr>
          <a:xfrm>
            <a:off x="426909" y="3910839"/>
            <a:ext cx="7478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Non-Primitive (Reference) Types</a:t>
            </a:r>
          </a:p>
          <a:p>
            <a:r>
              <a:rPr lang="en-US" dirty="0"/>
              <a:t>These store </a:t>
            </a:r>
            <a:r>
              <a:rPr lang="en-US" b="1" dirty="0"/>
              <a:t>reference/address</a:t>
            </a:r>
            <a:r>
              <a:rPr lang="en-US" dirty="0"/>
              <a:t> of objects.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Arrays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Classes /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6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6967</TotalTime>
  <Words>203</Words>
  <Application>Microsoft Macintosh PowerPoint</Application>
  <PresentationFormat>Widescreen</PresentationFormat>
  <Paragraphs>40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Arial</vt:lpstr>
      <vt:lpstr>Neue Haas Grotesk Text Pro</vt:lpstr>
      <vt:lpstr>Helena</vt:lpstr>
      <vt:lpstr>Data Types, Variables &amp; Type Casting</vt:lpstr>
      <vt:lpstr>Session Objective:</vt:lpstr>
      <vt:lpstr>Topics Covered</vt:lpstr>
      <vt:lpstr>Data types</vt:lpstr>
      <vt:lpstr>PowerPoint Presentation</vt:lpstr>
      <vt:lpstr>Data Types in Java</vt:lpstr>
      <vt:lpstr>Primitive Data Types (8 types)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Pravartee Sales Private Limited .</dc:creator>
  <cp:lastModifiedBy>Pravartee Sales Private Limited .</cp:lastModifiedBy>
  <cp:revision>6</cp:revision>
  <dcterms:created xsi:type="dcterms:W3CDTF">2025-12-29T06:16:24Z</dcterms:created>
  <dcterms:modified xsi:type="dcterms:W3CDTF">2026-01-21T05:15:12Z</dcterms:modified>
</cp:coreProperties>
</file>